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81" r:id="rId3"/>
    <p:sldId id="282" r:id="rId4"/>
    <p:sldId id="283" r:id="rId5"/>
    <p:sldId id="258" r:id="rId6"/>
    <p:sldId id="259" r:id="rId7"/>
    <p:sldId id="260" r:id="rId8"/>
    <p:sldId id="261" r:id="rId9"/>
    <p:sldId id="262" r:id="rId10"/>
    <p:sldId id="276" r:id="rId11"/>
    <p:sldId id="263" r:id="rId12"/>
    <p:sldId id="275" r:id="rId13"/>
    <p:sldId id="277" r:id="rId14"/>
    <p:sldId id="266" r:id="rId15"/>
    <p:sldId id="267" r:id="rId16"/>
    <p:sldId id="279" r:id="rId17"/>
    <p:sldId id="265" r:id="rId18"/>
    <p:sldId id="273" r:id="rId19"/>
    <p:sldId id="274" r:id="rId20"/>
    <p:sldId id="280"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19" autoAdjust="0"/>
    <p:restoredTop sz="94660"/>
  </p:normalViewPr>
  <p:slideViewPr>
    <p:cSldViewPr snapToGrid="0">
      <p:cViewPr varScale="1">
        <p:scale>
          <a:sx n="103" d="100"/>
          <a:sy n="103" d="100"/>
        </p:scale>
        <p:origin x="47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a:t>
            </a:r>
            <a:r>
              <a:rPr lang="en-US" sz="1800" b="0" i="0" dirty="0" err="1">
                <a:solidFill>
                  <a:schemeClr val="bg1"/>
                </a:solidFill>
                <a:effectLst/>
                <a:latin typeface="-apple-system"/>
              </a:rPr>
              <a:t>descrepancies</a:t>
            </a:r>
            <a:r>
              <a:rPr lang="en-US" sz="1800" b="0" i="0" dirty="0">
                <a:solidFill>
                  <a:schemeClr val="bg1"/>
                </a:solidFill>
                <a:effectLst/>
                <a:latin typeface="-apple-system"/>
              </a:rPr>
              <a:t> between actual and predicted seem to occur when certain temperature and flow </a:t>
            </a:r>
            <a:r>
              <a:rPr lang="en-US" sz="1800" b="0" i="0" dirty="0" err="1">
                <a:solidFill>
                  <a:schemeClr val="bg1"/>
                </a:solidFill>
                <a:effectLst/>
                <a:latin typeface="-apple-system"/>
              </a:rPr>
              <a:t>measurments</a:t>
            </a:r>
            <a:r>
              <a:rPr lang="en-US" sz="1800" b="0" i="0" dirty="0">
                <a:solidFill>
                  <a:schemeClr val="bg1"/>
                </a:solidFill>
                <a:effectLst/>
                <a:latin typeface="-apple-system"/>
              </a:rPr>
              <a:t> were zero, which indicates either process upset or </a:t>
            </a:r>
            <a:r>
              <a:rPr lang="en-US" sz="1800" b="0" i="0" dirty="0" err="1">
                <a:solidFill>
                  <a:schemeClr val="bg1"/>
                </a:solidFill>
                <a:effectLst/>
                <a:latin typeface="-apple-system"/>
              </a:rPr>
              <a:t>instument</a:t>
            </a:r>
            <a:r>
              <a:rPr lang="en-US" sz="1800" b="0" i="0" dirty="0">
                <a:solidFill>
                  <a:schemeClr val="bg1"/>
                </a:solidFill>
                <a:effectLst/>
                <a:latin typeface="-apple-system"/>
              </a:rPr>
              <a:t> error. By only allowing the prediction to occur when all input data streams are within normal operating conditions, performance is </a:t>
            </a:r>
            <a:r>
              <a:rPr lang="en-US" sz="1800" b="0" i="0" dirty="0" err="1">
                <a:solidFill>
                  <a:schemeClr val="bg1"/>
                </a:solidFill>
                <a:effectLst/>
                <a:latin typeface="-apple-system"/>
              </a:rPr>
              <a:t>likly</a:t>
            </a:r>
            <a:r>
              <a:rPr lang="en-US" sz="1800" b="0" i="0" dirty="0">
                <a:solidFill>
                  <a:schemeClr val="bg1"/>
                </a:solidFill>
                <a:effectLst/>
                <a:latin typeface="-apple-system"/>
              </a:rPr>
              <a:t> to improve.</a:t>
            </a:r>
            <a:endParaRPr sz="3200" b="0" dirty="0">
              <a:solidFill>
                <a:schemeClr val="bg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6;p35">
            <a:extLst>
              <a:ext uri="{FF2B5EF4-FFF2-40B4-BE49-F238E27FC236}">
                <a16:creationId xmlns:a16="http://schemas.microsoft.com/office/drawing/2014/main" id="{FB5DD459-2FE5-ABE7-AC04-CB2A4AB79A15}"/>
              </a:ext>
            </a:extLst>
          </p:cNvPr>
          <p:cNvSpPr txBox="1">
            <a:spLocks noGrp="1"/>
          </p:cNvSpPr>
          <p:nvPr>
            <p:ph type="title"/>
          </p:nvPr>
        </p:nvSpPr>
        <p:spPr>
          <a:xfrm>
            <a:off x="3075511" y="2304150"/>
            <a:ext cx="6068489"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427860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834078" y="17275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Software</a:t>
            </a:r>
            <a:endParaRPr sz="3000" dirty="0"/>
          </a:p>
          <a:p>
            <a:pPr marL="0" lvl="0" indent="0" algn="l" rtl="0">
              <a:spcBef>
                <a:spcPts val="0"/>
              </a:spcBef>
              <a:spcAft>
                <a:spcPts val="0"/>
              </a:spcAft>
              <a:buNone/>
            </a:pPr>
            <a:endParaRPr sz="3000" dirty="0"/>
          </a:p>
        </p:txBody>
      </p:sp>
      <p:sp>
        <p:nvSpPr>
          <p:cNvPr id="159" name="Google Shape;159;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2000" b="0" i="0" dirty="0" err="1">
                <a:solidFill>
                  <a:srgbClr val="24292F"/>
                </a:solidFill>
                <a:effectLst/>
                <a:latin typeface="-apple-system"/>
              </a:rPr>
              <a:t>Jupyter</a:t>
            </a:r>
            <a:r>
              <a:rPr lang="en-US" sz="2000" b="0" i="0" dirty="0">
                <a:solidFill>
                  <a:srgbClr val="24292F"/>
                </a:solidFill>
                <a:effectLst/>
                <a:latin typeface="-apple-system"/>
              </a:rPr>
              <a:t> Notebook</a:t>
            </a:r>
          </a:p>
          <a:p>
            <a:pPr algn="l">
              <a:buFont typeface="Arial" panose="020B0604020202020204" pitchFamily="34" charset="0"/>
              <a:buChar char="•"/>
            </a:pPr>
            <a:r>
              <a:rPr lang="en-US" sz="2000" b="0" i="0" dirty="0">
                <a:solidFill>
                  <a:srgbClr val="24292F"/>
                </a:solidFill>
                <a:effectLst/>
                <a:latin typeface="-apple-system"/>
              </a:rPr>
              <a:t>Quick Data Base Diagram</a:t>
            </a:r>
          </a:p>
          <a:p>
            <a:pPr algn="l">
              <a:buFont typeface="Arial" panose="020B0604020202020204" pitchFamily="34" charset="0"/>
              <a:buChar char="•"/>
            </a:pPr>
            <a:r>
              <a:rPr lang="en-US" sz="2000" b="0" i="0" dirty="0">
                <a:solidFill>
                  <a:srgbClr val="24292F"/>
                </a:solidFill>
                <a:effectLst/>
                <a:latin typeface="-apple-system"/>
              </a:rPr>
              <a:t>Postgres </a:t>
            </a:r>
            <a:r>
              <a:rPr lang="en-US" sz="2000" b="0" i="0" dirty="0" err="1">
                <a:solidFill>
                  <a:srgbClr val="24292F"/>
                </a:solidFill>
                <a:effectLst/>
                <a:latin typeface="-apple-system"/>
              </a:rPr>
              <a:t>pgadmin</a:t>
            </a:r>
            <a:endParaRPr lang="en-US" sz="2000" b="0" i="0" dirty="0">
              <a:solidFill>
                <a:srgbClr val="24292F"/>
              </a:solidFill>
              <a:effectLst/>
              <a:latin typeface="-apple-system"/>
            </a:endParaRPr>
          </a:p>
          <a:p>
            <a:pPr algn="l">
              <a:buFont typeface="Arial" panose="020B0604020202020204" pitchFamily="34" charset="0"/>
              <a:buChar char="•"/>
            </a:pPr>
            <a:r>
              <a:rPr lang="en-US" sz="2000" b="0" i="0" dirty="0">
                <a:solidFill>
                  <a:srgbClr val="24292F"/>
                </a:solidFill>
                <a:effectLst/>
                <a:latin typeface="-apple-system"/>
              </a:rPr>
              <a:t>Plot</a:t>
            </a:r>
          </a:p>
          <a:p>
            <a:pPr algn="l">
              <a:buFont typeface="Arial" panose="020B0604020202020204" pitchFamily="34" charset="0"/>
              <a:buChar char="•"/>
            </a:pPr>
            <a:r>
              <a:rPr lang="en-US" sz="2000" dirty="0" err="1">
                <a:solidFill>
                  <a:srgbClr val="24292F"/>
                </a:solidFill>
                <a:latin typeface="-apple-system"/>
              </a:rPr>
              <a:t>Github</a:t>
            </a:r>
            <a:endParaRPr lang="en-US" sz="2000" dirty="0">
              <a:solidFill>
                <a:srgbClr val="24292F"/>
              </a:solidFill>
              <a:latin typeface="-apple-system"/>
            </a:endParaRPr>
          </a:p>
          <a:p>
            <a:pPr algn="l">
              <a:buFont typeface="Arial" panose="020B0604020202020204" pitchFamily="34" charset="0"/>
              <a:buChar char="•"/>
            </a:pPr>
            <a:r>
              <a:rPr lang="en-US" sz="2000" b="0" i="0" dirty="0">
                <a:solidFill>
                  <a:srgbClr val="24292F"/>
                </a:solidFill>
                <a:effectLst/>
                <a:latin typeface="-apple-system"/>
              </a:rPr>
              <a:t>Google </a:t>
            </a:r>
            <a:r>
              <a:rPr lang="en-US" sz="2000" b="0" i="0" dirty="0" err="1">
                <a:solidFill>
                  <a:srgbClr val="24292F"/>
                </a:solidFill>
                <a:effectLst/>
                <a:latin typeface="-apple-system"/>
              </a:rPr>
              <a:t>Colab</a:t>
            </a:r>
            <a:endParaRPr lang="en-US" sz="2000" b="0" i="0" dirty="0">
              <a:solidFill>
                <a:srgbClr val="24292F"/>
              </a:solidFill>
              <a:effectLst/>
              <a:latin typeface="-apple-syste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Utilize plant data from multiple unit assets to develop machine learning methods to predict "live" volume percentage of N-Butane build up in Tower A recycle line to Reactor.</a:t>
            </a:r>
          </a:p>
          <a:p>
            <a:pPr algn="just"/>
            <a:r>
              <a:rPr lang="en-US" dirty="0">
                <a:solidFill>
                  <a:srgbClr val="24292F"/>
                </a:solidFill>
                <a:latin typeface="-apple-system"/>
              </a:rPr>
              <a:t>	</a:t>
            </a:r>
            <a:r>
              <a:rPr lang="en-US" sz="1600" b="0" i="0" dirty="0">
                <a:solidFill>
                  <a:srgbClr val="24292F"/>
                </a:solidFill>
                <a:effectLst/>
                <a:latin typeface="-apple-system"/>
              </a:rPr>
              <a:t>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1301</Words>
  <Application>Microsoft Office PowerPoint</Application>
  <PresentationFormat>On-screen Show (16:9)</PresentationFormat>
  <Paragraphs>66</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Lato</vt:lpstr>
      <vt:lpstr>-apple-system</vt:lpstr>
      <vt:lpstr>Arial</vt:lpstr>
      <vt:lpstr>Proxima Nova</vt:lpstr>
      <vt:lpstr>Raleway</vt:lpstr>
      <vt:lpstr>Streamline</vt:lpstr>
      <vt:lpstr>Final Project </vt:lpstr>
      <vt:lpstr>Meet the Team</vt:lpstr>
      <vt:lpstr>T0pic</vt:lpstr>
      <vt:lpstr>Reason why topic was chosen </vt:lpstr>
      <vt:lpstr>N-Butane Recycle Build Up</vt:lpstr>
      <vt:lpstr>Process Block Flow</vt:lpstr>
      <vt:lpstr>Software </vt:lpstr>
      <vt:lpstr>Content</vt:lpstr>
      <vt:lpstr>Provisional Machine Learning Model</vt:lpstr>
      <vt:lpstr>Description of the analysis phase of the project </vt:lpstr>
      <vt:lpstr>Explanation of Model Choice: including limitations and benefits</vt:lpstr>
      <vt:lpstr>Residual Plot </vt:lpstr>
      <vt:lpstr>Real Time Model Performance</vt:lpstr>
      <vt:lpstr>SQL Diagram</vt:lpstr>
      <vt:lpstr>EDA Process</vt:lpstr>
      <vt:lpstr>EDA Process</vt:lpstr>
      <vt:lpstr>Conclusion</vt:lpstr>
      <vt:lpstr>Questions?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18</cp:revision>
  <dcterms:modified xsi:type="dcterms:W3CDTF">2022-08-08T02:41:44Z</dcterms:modified>
</cp:coreProperties>
</file>